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uli Bold" charset="0"/>
      <p:regular r:id="rId7"/>
    </p:embeddedFont>
    <p:embeddedFont>
      <p:font typeface="Open Sans" charset="0"/>
      <p:regular r:id="rId8"/>
    </p:embeddedFont>
    <p:embeddedFont>
      <p:font typeface="Muli Bold Bold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779352" y="0"/>
            <a:ext cx="11401053" cy="11239500"/>
          </a:xfrm>
          <a:prstGeom prst="rect">
            <a:avLst/>
          </a:prstGeom>
          <a:solidFill>
            <a:srgbClr val="2D5489"/>
          </a:solidFill>
        </p:spPr>
      </p:sp>
      <p:sp>
        <p:nvSpPr>
          <p:cNvPr id="4" name="Freeform 4"/>
          <p:cNvSpPr/>
          <p:nvPr/>
        </p:nvSpPr>
        <p:spPr>
          <a:xfrm>
            <a:off x="1371600" y="1562100"/>
            <a:ext cx="5410199" cy="631617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2"/>
            <a:stretch>
              <a:fillRect l="-20144" r="-20144"/>
            </a:stretch>
          </a:blipFill>
          <a:ln w="762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3534" y="8666587"/>
            <a:ext cx="1095160" cy="10065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33590" y="8905635"/>
            <a:ext cx="1338051" cy="5963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r="81103"/>
          <a:stretch>
            <a:fillRect/>
          </a:stretch>
        </p:blipFill>
        <p:spPr>
          <a:xfrm>
            <a:off x="11917293" y="8666587"/>
            <a:ext cx="865339" cy="938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18883" r="46977"/>
          <a:stretch>
            <a:fillRect/>
          </a:stretch>
        </p:blipFill>
        <p:spPr>
          <a:xfrm>
            <a:off x="15695972" y="8734408"/>
            <a:ext cx="1563328" cy="9387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80389"/>
          <a:stretch>
            <a:fillRect/>
          </a:stretch>
        </p:blipFill>
        <p:spPr>
          <a:xfrm>
            <a:off x="13006964" y="8700498"/>
            <a:ext cx="898027" cy="9387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545982" y="5316991"/>
            <a:ext cx="9713318" cy="273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spc="52">
                <a:solidFill>
                  <a:srgbClr val="000000"/>
                </a:solidFill>
                <a:latin typeface="Open Sans"/>
              </a:rPr>
              <a:t>Banca de defesa</a:t>
            </a:r>
          </a:p>
          <a:p>
            <a:pPr algn="r">
              <a:lnSpc>
                <a:spcPts val="3640"/>
              </a:lnSpc>
            </a:pPr>
            <a:r>
              <a:rPr lang="en-US" sz="2600" spc="52">
                <a:solidFill>
                  <a:srgbClr val="000000"/>
                </a:solidFill>
                <a:latin typeface="Open Sans"/>
              </a:rPr>
              <a:t>Nome do avaliador 1 (Sigla da universidade)</a:t>
            </a:r>
          </a:p>
          <a:p>
            <a:pPr algn="r">
              <a:lnSpc>
                <a:spcPts val="3640"/>
              </a:lnSpc>
            </a:pPr>
            <a:r>
              <a:rPr lang="en-US" sz="2600" spc="52">
                <a:solidFill>
                  <a:srgbClr val="000000"/>
                </a:solidFill>
                <a:latin typeface="Open Sans"/>
              </a:rPr>
              <a:t>Nome do avaliador 2 (Sigla da universidade)</a:t>
            </a:r>
          </a:p>
          <a:p>
            <a:pPr algn="r">
              <a:lnSpc>
                <a:spcPts val="3640"/>
              </a:lnSpc>
            </a:pPr>
            <a:r>
              <a:rPr lang="en-US" sz="2600" spc="52">
                <a:solidFill>
                  <a:srgbClr val="000000"/>
                </a:solidFill>
                <a:latin typeface="Open Sans"/>
              </a:rPr>
              <a:t>Nome do avaliador 3 (Sigla da universidade)</a:t>
            </a:r>
          </a:p>
          <a:p>
            <a:pPr algn="r">
              <a:lnSpc>
                <a:spcPts val="3640"/>
              </a:lnSpc>
            </a:pPr>
            <a:r>
              <a:rPr lang="en-US" sz="2600" spc="52">
                <a:solidFill>
                  <a:srgbClr val="000000"/>
                </a:solidFill>
                <a:latin typeface="Open Sans"/>
              </a:rPr>
              <a:t>Nome do avaliador 4 (Sigla da universidade)</a:t>
            </a:r>
          </a:p>
          <a:p>
            <a:pPr algn="r">
              <a:lnSpc>
                <a:spcPts val="3640"/>
              </a:lnSpc>
            </a:pPr>
            <a:endParaRPr lang="en-US" sz="2600" spc="52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45982" y="1714443"/>
            <a:ext cx="9713318" cy="131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5322" spc="106">
                <a:solidFill>
                  <a:srgbClr val="000000"/>
                </a:solidFill>
                <a:latin typeface="Muli Bold Bold"/>
              </a:rPr>
              <a:t>Título da tese ou dissertação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33009" y="3328270"/>
            <a:ext cx="3278386" cy="94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1"/>
              </a:lnSpc>
              <a:spcBef>
                <a:spcPct val="0"/>
              </a:spcBef>
            </a:pPr>
            <a:r>
              <a:rPr lang="en-US" sz="2722" spc="54">
                <a:solidFill>
                  <a:srgbClr val="000000"/>
                </a:solidFill>
                <a:latin typeface="Muli Bold Bold"/>
              </a:rPr>
              <a:t>Nome do autor</a:t>
            </a:r>
          </a:p>
          <a:p>
            <a:pPr>
              <a:lnSpc>
                <a:spcPts val="3811"/>
              </a:lnSpc>
              <a:spcBef>
                <a:spcPct val="0"/>
              </a:spcBef>
            </a:pPr>
            <a:r>
              <a:rPr lang="en-US" sz="2722" spc="54">
                <a:solidFill>
                  <a:srgbClr val="000000"/>
                </a:solidFill>
                <a:latin typeface="Muli Bold Bold"/>
              </a:rPr>
              <a:t>Nome - Orientador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976316" cy="10896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3680873" y="2102407"/>
            <a:ext cx="13183653" cy="76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2"/>
              </a:lnSpc>
            </a:pPr>
            <a:r>
              <a:rPr lang="en-US" sz="5226" dirty="0">
                <a:solidFill>
                  <a:schemeClr val="bg1"/>
                </a:solidFill>
                <a:latin typeface="Muli Bold"/>
              </a:rPr>
              <a:t>TEMA A SER APRESENTADO</a:t>
            </a:r>
            <a:endParaRPr lang="en-US" sz="5226" dirty="0">
              <a:solidFill>
                <a:schemeClr val="bg1"/>
              </a:solidFill>
              <a:latin typeface="Muli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0873" y="3627331"/>
            <a:ext cx="13026926" cy="2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765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1;</a:t>
            </a:r>
          </a:p>
          <a:p>
            <a:pPr marL="784765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2;</a:t>
            </a:r>
          </a:p>
          <a:p>
            <a:pPr marL="784765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3;</a:t>
            </a:r>
          </a:p>
          <a:p>
            <a:pPr marL="784765" lvl="1" indent="-392382">
              <a:lnSpc>
                <a:spcPts val="5088"/>
              </a:lnSpc>
              <a:spcBef>
                <a:spcPct val="0"/>
              </a:spcBef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4.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9647" y="4406892"/>
            <a:ext cx="1124552" cy="10335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1103"/>
          <a:stretch>
            <a:fillRect/>
          </a:stretch>
        </p:blipFill>
        <p:spPr>
          <a:xfrm>
            <a:off x="622347" y="5706815"/>
            <a:ext cx="888563" cy="9639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8883" r="46977"/>
          <a:stretch>
            <a:fillRect/>
          </a:stretch>
        </p:blipFill>
        <p:spPr>
          <a:xfrm>
            <a:off x="263986" y="6786916"/>
            <a:ext cx="1605284" cy="9639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9647" y="7866963"/>
            <a:ext cx="1373962" cy="612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80389"/>
          <a:stretch>
            <a:fillRect/>
          </a:stretch>
        </p:blipFill>
        <p:spPr>
          <a:xfrm>
            <a:off x="582071" y="8819566"/>
            <a:ext cx="922128" cy="963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38806" y="-201239"/>
            <a:ext cx="2542282" cy="10896600"/>
          </a:xfrm>
          <a:prstGeom prst="rect">
            <a:avLst/>
          </a:prstGeom>
          <a:solidFill>
            <a:srgbClr val="2D5489"/>
          </a:solidFill>
        </p:spPr>
      </p:sp>
      <p:sp>
        <p:nvSpPr>
          <p:cNvPr id="3" name="TextBox 3"/>
          <p:cNvSpPr txBox="1"/>
          <p:nvPr/>
        </p:nvSpPr>
        <p:spPr>
          <a:xfrm>
            <a:off x="3680873" y="2102407"/>
            <a:ext cx="13183653" cy="787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2"/>
              </a:lnSpc>
            </a:pPr>
            <a:r>
              <a:rPr lang="en-US" sz="5226" dirty="0">
                <a:solidFill>
                  <a:srgbClr val="000000"/>
                </a:solidFill>
                <a:latin typeface="Muli Bold"/>
              </a:rPr>
              <a:t>TEMA A SER APRESENTADO</a:t>
            </a:r>
            <a:endParaRPr lang="en-US" sz="5226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0873" y="3627331"/>
            <a:ext cx="13026926" cy="253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764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1;</a:t>
            </a:r>
          </a:p>
          <a:p>
            <a:pPr marL="784764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2;</a:t>
            </a:r>
          </a:p>
          <a:p>
            <a:pPr marL="784764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3;</a:t>
            </a:r>
          </a:p>
          <a:p>
            <a:pPr marL="784764" lvl="1" indent="-392382">
              <a:lnSpc>
                <a:spcPts val="5088"/>
              </a:lnSpc>
              <a:spcBef>
                <a:spcPct val="0"/>
              </a:spcBef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4.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3534" y="8666587"/>
            <a:ext cx="1095160" cy="10065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33590" y="8905635"/>
            <a:ext cx="1338051" cy="5963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r="81103"/>
          <a:stretch>
            <a:fillRect/>
          </a:stretch>
        </p:blipFill>
        <p:spPr>
          <a:xfrm>
            <a:off x="11917293" y="8666587"/>
            <a:ext cx="865339" cy="938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8883" r="46977"/>
          <a:stretch>
            <a:fillRect/>
          </a:stretch>
        </p:blipFill>
        <p:spPr>
          <a:xfrm>
            <a:off x="15695972" y="8734408"/>
            <a:ext cx="1563328" cy="938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80389"/>
          <a:stretch>
            <a:fillRect/>
          </a:stretch>
        </p:blipFill>
        <p:spPr>
          <a:xfrm>
            <a:off x="13006964" y="8700498"/>
            <a:ext cx="898027" cy="9387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976316" cy="10896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3680873" y="2102407"/>
            <a:ext cx="13183653" cy="76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2"/>
              </a:lnSpc>
            </a:pPr>
            <a:r>
              <a:rPr lang="en-US" sz="5226" dirty="0">
                <a:solidFill>
                  <a:schemeClr val="bg1"/>
                </a:solidFill>
                <a:latin typeface="Muli Bold"/>
              </a:rPr>
              <a:t>TEMA A SER APRESENTADO</a:t>
            </a:r>
            <a:endParaRPr lang="en-US" sz="5226" dirty="0">
              <a:solidFill>
                <a:schemeClr val="bg1"/>
              </a:solidFill>
              <a:latin typeface="Muli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0873" y="3627331"/>
            <a:ext cx="13026926" cy="2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765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1;</a:t>
            </a:r>
          </a:p>
          <a:p>
            <a:pPr marL="784765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2;</a:t>
            </a:r>
          </a:p>
          <a:p>
            <a:pPr marL="784765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3;</a:t>
            </a:r>
          </a:p>
          <a:p>
            <a:pPr marL="784765" lvl="1" indent="-392382">
              <a:lnSpc>
                <a:spcPts val="5088"/>
              </a:lnSpc>
              <a:spcBef>
                <a:spcPct val="0"/>
              </a:spcBef>
              <a:buFont typeface="Arial"/>
              <a:buChar char="•"/>
            </a:pPr>
            <a:r>
              <a:rPr lang="en-US" sz="3634" spc="72">
                <a:solidFill>
                  <a:srgbClr val="FFFFFF"/>
                </a:solidFill>
                <a:latin typeface="Muli Bold Bold"/>
              </a:rPr>
              <a:t>Tópico 4.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9647" y="4406892"/>
            <a:ext cx="1124552" cy="10335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1103"/>
          <a:stretch>
            <a:fillRect/>
          </a:stretch>
        </p:blipFill>
        <p:spPr>
          <a:xfrm>
            <a:off x="622347" y="5706815"/>
            <a:ext cx="888563" cy="9639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8883" r="46977"/>
          <a:stretch>
            <a:fillRect/>
          </a:stretch>
        </p:blipFill>
        <p:spPr>
          <a:xfrm>
            <a:off x="263986" y="6786916"/>
            <a:ext cx="1605284" cy="9639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9647" y="7866963"/>
            <a:ext cx="1373962" cy="612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80389"/>
          <a:stretch>
            <a:fillRect/>
          </a:stretch>
        </p:blipFill>
        <p:spPr>
          <a:xfrm>
            <a:off x="582071" y="8819566"/>
            <a:ext cx="922128" cy="963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38806" y="-201239"/>
            <a:ext cx="2542282" cy="10896600"/>
          </a:xfrm>
          <a:prstGeom prst="rect">
            <a:avLst/>
          </a:prstGeom>
          <a:solidFill>
            <a:srgbClr val="2D5489"/>
          </a:solidFill>
        </p:spPr>
      </p:sp>
      <p:sp>
        <p:nvSpPr>
          <p:cNvPr id="3" name="TextBox 3"/>
          <p:cNvSpPr txBox="1"/>
          <p:nvPr/>
        </p:nvSpPr>
        <p:spPr>
          <a:xfrm>
            <a:off x="3680873" y="2102407"/>
            <a:ext cx="1318365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2"/>
              </a:lnSpc>
            </a:pPr>
            <a:r>
              <a:rPr lang="en-US" sz="5226" dirty="0" smtClean="0">
                <a:solidFill>
                  <a:srgbClr val="000000"/>
                </a:solidFill>
                <a:latin typeface="Muli Bold"/>
              </a:rPr>
              <a:t>TEMA </a:t>
            </a:r>
            <a:r>
              <a:rPr lang="en-US" sz="5226" dirty="0">
                <a:solidFill>
                  <a:srgbClr val="000000"/>
                </a:solidFill>
                <a:latin typeface="Muli Bold"/>
              </a:rPr>
              <a:t>A SER </a:t>
            </a:r>
            <a:r>
              <a:rPr lang="en-US" sz="5226" dirty="0" smtClean="0">
                <a:solidFill>
                  <a:srgbClr val="000000"/>
                </a:solidFill>
                <a:latin typeface="Muli Bold"/>
              </a:rPr>
              <a:t>APRESENTADO</a:t>
            </a:r>
            <a:endParaRPr lang="en-US" sz="5226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0873" y="3627331"/>
            <a:ext cx="13026926" cy="253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764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1;</a:t>
            </a:r>
          </a:p>
          <a:p>
            <a:pPr marL="784764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2;</a:t>
            </a:r>
          </a:p>
          <a:p>
            <a:pPr marL="784764" lvl="1" indent="-392382">
              <a:lnSpc>
                <a:spcPts val="5088"/>
              </a:lnSpc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3;</a:t>
            </a:r>
          </a:p>
          <a:p>
            <a:pPr marL="784764" lvl="1" indent="-392382">
              <a:lnSpc>
                <a:spcPts val="5088"/>
              </a:lnSpc>
              <a:spcBef>
                <a:spcPct val="0"/>
              </a:spcBef>
              <a:buFont typeface="Arial"/>
              <a:buChar char="•"/>
            </a:pPr>
            <a:r>
              <a:rPr lang="en-US" sz="3634" spc="72">
                <a:solidFill>
                  <a:srgbClr val="000000"/>
                </a:solidFill>
                <a:latin typeface="Muli Bold Bold"/>
              </a:rPr>
              <a:t>Tópico 4.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3534" y="8666587"/>
            <a:ext cx="1095160" cy="10065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33590" y="8905635"/>
            <a:ext cx="1338051" cy="5963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r="81103"/>
          <a:stretch>
            <a:fillRect/>
          </a:stretch>
        </p:blipFill>
        <p:spPr>
          <a:xfrm>
            <a:off x="11917293" y="8666587"/>
            <a:ext cx="865339" cy="938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8883" r="46977"/>
          <a:stretch>
            <a:fillRect/>
          </a:stretch>
        </p:blipFill>
        <p:spPr>
          <a:xfrm>
            <a:off x="15695972" y="8734408"/>
            <a:ext cx="1563328" cy="938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80389"/>
          <a:stretch>
            <a:fillRect/>
          </a:stretch>
        </p:blipFill>
        <p:spPr>
          <a:xfrm>
            <a:off x="13006964" y="8700498"/>
            <a:ext cx="898027" cy="938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</Words>
  <Application>Microsoft Office PowerPoint</Application>
  <PresentationFormat>Personalizar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Muli Bold</vt:lpstr>
      <vt:lpstr>Open Sans</vt:lpstr>
      <vt:lpstr>Muli Bold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 e Branco Vendas Corporativas Apresentação de Marketing</dc:title>
  <dc:creator>PPHIST</dc:creator>
  <cp:lastModifiedBy>Usuário do Windows</cp:lastModifiedBy>
  <cp:revision>3</cp:revision>
  <dcterms:created xsi:type="dcterms:W3CDTF">2006-08-16T00:00:00Z</dcterms:created>
  <dcterms:modified xsi:type="dcterms:W3CDTF">2023-01-09T17:08:50Z</dcterms:modified>
  <dc:identifier>DAFRH1HVuxA</dc:identifier>
</cp:coreProperties>
</file>